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21DF6-55E2-4009-A547-52F3597103EA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AFD6D-D07A-4F22-8C6D-1F20429CC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48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AFD6D-D07A-4F22-8C6D-1F20429CC92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01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8333BF-B3CF-4594-9394-90A6513C1C68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6BACC2-C406-4ACC-B19D-D7B0DE9C83E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Donetsk_Halk_Cumhuriyeti" TargetMode="External"/><Relationship Id="rId2" Type="http://schemas.openxmlformats.org/officeDocument/2006/relationships/hyperlink" Target="http://tr.wikipedia.org/wiki/Azerbayca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.wikipedia.org/wiki/Rusya" TargetMode="External"/><Relationship Id="rId4" Type="http://schemas.openxmlformats.org/officeDocument/2006/relationships/hyperlink" Target="http://tr.wikipedia.org/wiki/Letony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tr.wikipedia.org/wiki/Birle%C5%9Fmi%C5%9F_Milletler" TargetMode="External"/><Relationship Id="rId3" Type="http://schemas.openxmlformats.org/officeDocument/2006/relationships/hyperlink" Target="http://tr.wikipedia.org/wiki/Ukraynaca" TargetMode="External"/><Relationship Id="rId7" Type="http://schemas.openxmlformats.org/officeDocument/2006/relationships/hyperlink" Target="http://tr.wikipedia.org/wiki/20._y%C3%BCzy%C4%B1l" TargetMode="External"/><Relationship Id="rId2" Type="http://schemas.openxmlformats.org/officeDocument/2006/relationships/hyperlink" Target="http://tr.wikipedia.org/wiki/Beyaz_Rus%C3%A7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Slav_Dilleri#Do.C4.9Fu_Slav_Dilleri" TargetMode="External"/><Relationship Id="rId5" Type="http://schemas.openxmlformats.org/officeDocument/2006/relationships/hyperlink" Target="http://tr.wikipedia.org/wiki/Slav_Dilleri" TargetMode="External"/><Relationship Id="rId4" Type="http://schemas.openxmlformats.org/officeDocument/2006/relationships/hyperlink" Target="http://tr.wikipedia.org/wiki/Hint-Avrupa_dil_aile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masollunaci.com/rusca/rusca-cumleler/#ixzz3TVHSf26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RUSÇA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Ekin Yaşam </a:t>
            </a:r>
            <a:r>
              <a:rPr lang="tr-TR" dirty="0" err="1" smtClean="0"/>
              <a:t>Demirbaşoğlu</a:t>
            </a:r>
            <a:r>
              <a:rPr lang="tr-TR" dirty="0" smtClean="0"/>
              <a:t> 4/A 407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11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686976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Rusça’NIn</a:t>
            </a:r>
            <a:r>
              <a:rPr lang="tr-TR" dirty="0" smtClean="0">
                <a:solidFill>
                  <a:srgbClr val="FF0000"/>
                </a:solidFill>
              </a:rPr>
              <a:t> konuşulduğu ülkeler </a:t>
            </a:r>
            <a:r>
              <a:rPr lang="tr-TR" dirty="0" err="1" smtClean="0">
                <a:solidFill>
                  <a:srgbClr val="FF0000"/>
                </a:solidFill>
              </a:rPr>
              <a:t>nelerdİR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lvl="0"/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216084" y="1196752"/>
            <a:ext cx="6164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b="1" dirty="0"/>
          </a:p>
          <a:p>
            <a:r>
              <a:rPr lang="sv-SE" dirty="0">
                <a:hlinkClick r:id="rId2" tooltip="Azerbaycan"/>
              </a:rPr>
              <a:t>Azerbaycan</a:t>
            </a:r>
            <a:endParaRPr lang="sv-SE" dirty="0"/>
          </a:p>
          <a:p>
            <a:endParaRPr lang="sv-SE" b="1" dirty="0"/>
          </a:p>
          <a:p>
            <a:r>
              <a:rPr lang="sv-SE" dirty="0">
                <a:hlinkClick r:id="rId3" tooltip="Donetsk Halk Cumhuriyeti"/>
              </a:rPr>
              <a:t>Donetsk Halk Cumhuriyeti</a:t>
            </a:r>
            <a:endParaRPr lang="sv-SE" dirty="0"/>
          </a:p>
          <a:p>
            <a:endParaRPr lang="sv-SE" b="1" dirty="0"/>
          </a:p>
          <a:p>
            <a:r>
              <a:rPr lang="sv-SE" dirty="0">
                <a:hlinkClick r:id="rId4" tooltip="Letonya"/>
              </a:rPr>
              <a:t>Letonya</a:t>
            </a:r>
            <a:endParaRPr lang="sv-SE" dirty="0"/>
          </a:p>
          <a:p>
            <a:endParaRPr lang="sv-SE" b="1" dirty="0"/>
          </a:p>
          <a:p>
            <a:r>
              <a:rPr lang="sv-SE" dirty="0">
                <a:hlinkClick r:id="rId5" tooltip="Rusya"/>
              </a:rPr>
              <a:t>Rusya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994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RUSÇA BİR KARİKATÜR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3048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5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9776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RUSÇA NE ZAMAN ORTAYA ÇIKTI NE ZAMANDAN BERİ KONUŞULUYOR?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dirty="0">
                <a:solidFill>
                  <a:srgbClr val="252525"/>
                </a:solidFill>
                <a:latin typeface="Arial"/>
              </a:rPr>
              <a:t>Rusça,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2" tooltip="Beyaz Rusça"/>
              </a:rPr>
              <a:t>Beyaz Rusça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ve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3" tooltip="Ukraynaca"/>
              </a:rPr>
              <a:t>Ukraynaca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ile birlikte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4" tooltip="Hint-Avrupa dil ailesi"/>
              </a:rPr>
              <a:t>Hint-Avrupa dil ailesinin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5" tooltip="Slav Dilleri"/>
              </a:rPr>
              <a:t>Slav Dilleri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grubunun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6" tooltip="Slav Dilleri"/>
              </a:rPr>
              <a:t>Doğu Slav Dilleri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alt grubuna girer.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7" tooltip="20. yüzyıl"/>
              </a:rPr>
              <a:t>20. yüzyılda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politik açıdan önemli bir dil olan Rusça, </a:t>
            </a:r>
            <a:r>
              <a:rPr lang="tr-TR" b="0" dirty="0">
                <a:solidFill>
                  <a:srgbClr val="0B0080"/>
                </a:solidFill>
                <a:latin typeface="Arial"/>
                <a:hlinkClick r:id="rId8" tooltip="Birleşmiş Milletler"/>
              </a:rPr>
              <a:t>Birleşmiş Milletlerin</a:t>
            </a:r>
            <a:r>
              <a:rPr lang="tr-TR" b="0" dirty="0">
                <a:solidFill>
                  <a:srgbClr val="252525"/>
                </a:solidFill>
                <a:latin typeface="Arial"/>
              </a:rPr>
              <a:t> resmi dillerinden biridir.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13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05273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RUSÇA KELİMELER VE TÜRKÇE ANLAMLARI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24744"/>
            <a:ext cx="7520940" cy="3579849"/>
          </a:xfrm>
        </p:spPr>
        <p:txBody>
          <a:bodyPr>
            <a:normAutofit fontScale="77500" lnSpcReduction="20000"/>
          </a:bodyPr>
          <a:lstStyle/>
          <a:p>
            <a:r>
              <a:rPr lang="tr-TR" b="0" dirty="0">
                <a:solidFill>
                  <a:srgbClr val="000000"/>
                </a:solidFill>
                <a:latin typeface="arial"/>
              </a:rPr>
              <a:t>Günaydın</a:t>
            </a:r>
          </a:p>
          <a:p>
            <a:r>
              <a:rPr lang="az-Cyrl-AZ" b="0" dirty="0">
                <a:solidFill>
                  <a:srgbClr val="000000"/>
                </a:solidFill>
                <a:latin typeface="arial"/>
              </a:rPr>
              <a:t>Доброе утро</a:t>
            </a:r>
          </a:p>
          <a:p>
            <a:r>
              <a:rPr lang="tr-TR" b="0" dirty="0" err="1">
                <a:solidFill>
                  <a:srgbClr val="000000"/>
                </a:solidFill>
                <a:latin typeface="arial"/>
              </a:rPr>
              <a:t>dobroe</a:t>
            </a:r>
            <a:r>
              <a:rPr lang="tr-TR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tr-TR" b="0" dirty="0" err="1">
                <a:solidFill>
                  <a:srgbClr val="000000"/>
                </a:solidFill>
                <a:latin typeface="arial"/>
              </a:rPr>
              <a:t>utro</a:t>
            </a:r>
            <a:endParaRPr lang="tr-TR" b="0" dirty="0">
              <a:solidFill>
                <a:srgbClr val="000000"/>
              </a:solidFill>
              <a:latin typeface="arial"/>
            </a:endParaRPr>
          </a:p>
          <a:p>
            <a:r>
              <a:rPr lang="tr-TR" b="0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r>
              <a:rPr lang="tr-TR" b="0" dirty="0">
                <a:solidFill>
                  <a:srgbClr val="000000"/>
                </a:solidFill>
                <a:latin typeface="arial"/>
              </a:rPr>
              <a:t>İyi günler</a:t>
            </a:r>
          </a:p>
          <a:p>
            <a:r>
              <a:rPr lang="az-Cyrl-AZ" b="0" dirty="0">
                <a:solidFill>
                  <a:srgbClr val="000000"/>
                </a:solidFill>
                <a:latin typeface="arial"/>
              </a:rPr>
              <a:t>Добрый день</a:t>
            </a:r>
          </a:p>
          <a:p>
            <a:r>
              <a:rPr lang="tr-TR" b="0" dirty="0" err="1">
                <a:solidFill>
                  <a:srgbClr val="000000"/>
                </a:solidFill>
                <a:latin typeface="arial"/>
              </a:rPr>
              <a:t>dobrıy</a:t>
            </a:r>
            <a:r>
              <a:rPr lang="tr-TR" b="0" dirty="0">
                <a:solidFill>
                  <a:srgbClr val="000000"/>
                </a:solidFill>
                <a:latin typeface="arial"/>
              </a:rPr>
              <a:t> den</a:t>
            </a:r>
          </a:p>
          <a:p>
            <a:r>
              <a:rPr lang="tr-TR" b="0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r>
              <a:rPr lang="tr-TR" b="0" dirty="0">
                <a:solidFill>
                  <a:srgbClr val="000000"/>
                </a:solidFill>
                <a:latin typeface="arial"/>
              </a:rPr>
              <a:t>İyi akşamlar</a:t>
            </a:r>
          </a:p>
          <a:p>
            <a:r>
              <a:rPr lang="az-Cyrl-AZ" b="0" dirty="0">
                <a:solidFill>
                  <a:srgbClr val="000000"/>
                </a:solidFill>
                <a:latin typeface="arial"/>
              </a:rPr>
              <a:t>Добрый вечер</a:t>
            </a:r>
          </a:p>
          <a:p>
            <a:r>
              <a:rPr lang="tr-TR" b="0" dirty="0" err="1">
                <a:solidFill>
                  <a:srgbClr val="000000"/>
                </a:solidFill>
                <a:latin typeface="arial"/>
              </a:rPr>
              <a:t>dobrıy</a:t>
            </a:r>
            <a:r>
              <a:rPr lang="tr-TR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tr-TR" b="0" dirty="0" err="1">
                <a:solidFill>
                  <a:srgbClr val="000000"/>
                </a:solidFill>
                <a:latin typeface="arial"/>
              </a:rPr>
              <a:t>veçer</a:t>
            </a:r>
            <a:endParaRPr lang="tr-TR" b="0" dirty="0">
              <a:solidFill>
                <a:srgbClr val="000000"/>
              </a:solidFill>
              <a:latin typeface="arial"/>
            </a:endParaRPr>
          </a:p>
          <a:p>
            <a:r>
              <a:rPr lang="tr-TR" b="0" dirty="0">
                <a:solidFill>
                  <a:srgbClr val="000000"/>
                </a:solidFill>
                <a:latin typeface="arial"/>
              </a:rPr>
              <a:t/>
            </a:r>
            <a:br>
              <a:rPr lang="tr-TR" b="0" dirty="0">
                <a:solidFill>
                  <a:srgbClr val="000000"/>
                </a:solidFill>
                <a:latin typeface="arial"/>
              </a:rPr>
            </a:br>
            <a:r>
              <a:rPr lang="tr-TR" b="0" dirty="0">
                <a:solidFill>
                  <a:srgbClr val="000000"/>
                </a:solidFill>
                <a:latin typeface="arial"/>
              </a:rPr>
              <a:t/>
            </a:r>
            <a:br>
              <a:rPr lang="tr-TR" b="0" dirty="0">
                <a:solidFill>
                  <a:srgbClr val="000000"/>
                </a:solidFill>
                <a:latin typeface="arial"/>
              </a:rPr>
            </a:br>
            <a:r>
              <a:rPr lang="tr-TR" b="0" dirty="0">
                <a:solidFill>
                  <a:srgbClr val="000000"/>
                </a:solidFill>
                <a:latin typeface="arial"/>
              </a:rPr>
              <a:t>Read </a:t>
            </a:r>
            <a:r>
              <a:rPr lang="tr-TR" b="0" dirty="0" err="1">
                <a:solidFill>
                  <a:srgbClr val="000000"/>
                </a:solidFill>
                <a:latin typeface="arial"/>
              </a:rPr>
              <a:t>more</a:t>
            </a:r>
            <a:r>
              <a:rPr lang="tr-TR" b="0" dirty="0">
                <a:solidFill>
                  <a:srgbClr val="000000"/>
                </a:solidFill>
                <a:latin typeface="arial"/>
              </a:rPr>
              <a:t>: </a:t>
            </a:r>
            <a:r>
              <a:rPr lang="tr-TR" b="0" dirty="0">
                <a:solidFill>
                  <a:srgbClr val="003399"/>
                </a:solidFill>
                <a:latin typeface="arial"/>
                <a:hlinkClick r:id="rId2"/>
              </a:rPr>
              <a:t>http://www.limasollunaci.com/rusca/rusca-cumleler/#ixzz3TVHSf26R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95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RUSÇA KELİMELER VE TÜRKÇE ANLAMLARI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Günaydın</a:t>
            </a:r>
          </a:p>
          <a:p>
            <a:r>
              <a:rPr lang="az-Cyrl-AZ" dirty="0"/>
              <a:t>Доброе утро</a:t>
            </a:r>
          </a:p>
          <a:p>
            <a:r>
              <a:rPr lang="tr-TR" dirty="0" err="1"/>
              <a:t>dobroe</a:t>
            </a:r>
            <a:r>
              <a:rPr lang="tr-TR" dirty="0"/>
              <a:t> </a:t>
            </a:r>
            <a:r>
              <a:rPr lang="tr-TR" dirty="0" err="1"/>
              <a:t>utro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İyi günler</a:t>
            </a:r>
          </a:p>
          <a:p>
            <a:r>
              <a:rPr lang="az-Cyrl-AZ" dirty="0"/>
              <a:t>Добрый день</a:t>
            </a:r>
          </a:p>
          <a:p>
            <a:r>
              <a:rPr lang="tr-TR" dirty="0" err="1"/>
              <a:t>dobrıy</a:t>
            </a:r>
            <a:r>
              <a:rPr lang="tr-TR" dirty="0"/>
              <a:t> den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İyi akşamlar</a:t>
            </a:r>
          </a:p>
          <a:p>
            <a:r>
              <a:rPr lang="az-Cyrl-AZ" dirty="0"/>
              <a:t>Добрый вечер</a:t>
            </a:r>
          </a:p>
          <a:p>
            <a:r>
              <a:rPr lang="tr-TR" dirty="0" err="1"/>
              <a:t>dobrıy</a:t>
            </a:r>
            <a:r>
              <a:rPr lang="tr-TR" dirty="0"/>
              <a:t> </a:t>
            </a:r>
            <a:r>
              <a:rPr lang="tr-TR" dirty="0" err="1"/>
              <a:t>veçer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5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Rusça </a:t>
            </a:r>
            <a:r>
              <a:rPr lang="tr-TR" dirty="0" err="1" smtClean="0">
                <a:solidFill>
                  <a:srgbClr val="FF0000"/>
                </a:solidFill>
              </a:rPr>
              <a:t>bİr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fİlm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https://www.youtube.com/watch?v=KYniUCGPGLs</a:t>
            </a:r>
          </a:p>
        </p:txBody>
      </p:sp>
    </p:spTree>
    <p:extLst>
      <p:ext uri="{BB962C8B-B14F-4D97-AF65-F5344CB8AC3E}">
        <p14:creationId xmlns:p14="http://schemas.microsoft.com/office/powerpoint/2010/main" val="120373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8800" dirty="0" smtClean="0"/>
              <a:t>TEŞEKKÜRLER</a:t>
            </a:r>
            <a:endParaRPr lang="tr-TR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08920"/>
            <a:ext cx="2952328" cy="191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42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60</Words>
  <Application>Microsoft Office PowerPoint</Application>
  <PresentationFormat>Ekran Gösterisi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RUSÇA</vt:lpstr>
      <vt:lpstr>Rusça’NIn konuşulduğu ülkeler nelerdİR?</vt:lpstr>
      <vt:lpstr>RUSÇA BİR KARİKATÜR</vt:lpstr>
      <vt:lpstr>RUSÇA NE ZAMAN ORTAYA ÇIKTI NE ZAMANDAN BERİ KONUŞULUYOR?</vt:lpstr>
      <vt:lpstr>RUSÇA KELİMELER VE TÜRKÇE ANLAMLARI</vt:lpstr>
      <vt:lpstr>RUSÇA KELİMELER VE TÜRKÇE ANLAMLARI</vt:lpstr>
      <vt:lpstr>Rusça bİr fİlm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RUSÇA</dc:title>
  <dc:creator>Ekin Yaşam Demirbaşoğlu</dc:creator>
  <cp:lastModifiedBy>Ekin Yaşam Demirbaşoğlu</cp:lastModifiedBy>
  <cp:revision>9</cp:revision>
  <dcterms:created xsi:type="dcterms:W3CDTF">2015-03-05T09:22:33Z</dcterms:created>
  <dcterms:modified xsi:type="dcterms:W3CDTF">2015-03-12T09:29:57Z</dcterms:modified>
</cp:coreProperties>
</file>